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23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9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60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53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0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3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52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08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9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31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90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FC56-8865-4CC1-9C54-3030E84F1BC4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A9B31-DD32-4B40-9ED6-FEF70EDDD7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9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4625"/>
            <a:ext cx="9144000" cy="936104"/>
          </a:xfrm>
        </p:spPr>
        <p:txBody>
          <a:bodyPr/>
          <a:lstStyle/>
          <a:p>
            <a:r>
              <a:rPr lang="de-DE" dirty="0" smtClean="0"/>
              <a:t>Die Bewegungslandschaft entsteht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74290"/>
            <a:ext cx="2971367" cy="36837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01" y="2745159"/>
            <a:ext cx="4704523" cy="352839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0116" y="6273551"/>
            <a:ext cx="865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Von der Skizze ...                                  … zur Wirklichkeit!!                                   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11559" y="980728"/>
            <a:ext cx="8280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2010: Wunsch der Kinder nach mehr Grün, Kletterwand, Balancieren, </a:t>
            </a:r>
            <a:r>
              <a:rPr lang="de-DE" dirty="0" err="1" smtClean="0"/>
              <a:t>Burgturm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2012: Elternaktionstag mit Realisierung erster Ideen, weitere Sponsoren nötig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2013: 1. Anlauf der Umsetzung unter Elternmithilfe scheitert an beteiligter Firma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2014: Nach Neuausschreibung des Projekts beginnt im Februar die Montage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51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Jetzt fehlt noch der Fallschutz!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99820"/>
            <a:ext cx="3590528" cy="2692896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3435846" cy="458112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7544" y="90872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30.000 Liter Holzhackschnitzel werden  - statt wie geplant in die Grube – leider in einer langen Spur vom LKW davor abgekippt – und müssen komplett per Hand hineingeschaufelt werden.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067944" y="4725144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Alle packen mit an – die Klasse 4a in der Pause, die Betreuungskinder am Nachmittag, doch der Berg ist immer noch groß und lang.</a:t>
            </a:r>
          </a:p>
          <a:p>
            <a:endParaRPr lang="de-DE" dirty="0"/>
          </a:p>
          <a:p>
            <a:r>
              <a:rPr lang="de-DE" dirty="0" smtClean="0"/>
              <a:t>Da hilft nur ein mobiles Einsatzkommando am Samstagvormittag – Fitnesstraining inklusive!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07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86" y="116632"/>
            <a:ext cx="8928992" cy="1143000"/>
          </a:xfrm>
        </p:spPr>
        <p:txBody>
          <a:bodyPr>
            <a:noAutofit/>
          </a:bodyPr>
          <a:lstStyle/>
          <a:p>
            <a:r>
              <a:rPr lang="de-DE" dirty="0" smtClean="0"/>
              <a:t>5. März 2014 </a:t>
            </a:r>
            <a:br>
              <a:rPr lang="de-DE" dirty="0" smtClean="0"/>
            </a:br>
            <a:r>
              <a:rPr lang="de-DE" dirty="0" smtClean="0"/>
              <a:t> endlich zum Spielen freigegeben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416491" cy="3312368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79651" cy="29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90459"/>
            <a:ext cx="2225656" cy="29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9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de-DE" sz="4000" dirty="0" smtClean="0"/>
              <a:t>Wir danken allen Helfern und Sponsoren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de-DE" sz="1800" dirty="0" smtClean="0"/>
              <a:t>Projektkoordination: Förderverein Grundschule Dornheim</a:t>
            </a:r>
          </a:p>
          <a:p>
            <a:endParaRPr lang="de-DE" sz="1800" dirty="0" smtClean="0"/>
          </a:p>
          <a:p>
            <a:r>
              <a:rPr lang="de-DE" sz="1800" dirty="0" smtClean="0"/>
              <a:t>Beteiligte Firmen:      SIK </a:t>
            </a:r>
            <a:r>
              <a:rPr lang="de-DE" sz="1800" dirty="0" err="1" smtClean="0"/>
              <a:t>Holzgestaltungs</a:t>
            </a:r>
            <a:r>
              <a:rPr lang="de-DE" sz="1800" dirty="0" smtClean="0"/>
              <a:t> GmbH (Herstellerfirma + Montage)</a:t>
            </a:r>
          </a:p>
          <a:p>
            <a:pPr marL="2286000" lvl="5" indent="0">
              <a:buNone/>
            </a:pPr>
            <a:r>
              <a:rPr lang="de-DE" sz="1800" dirty="0">
                <a:solidFill>
                  <a:prstClr val="black"/>
                </a:solidFill>
              </a:rPr>
              <a:t>GLK Rhein-Main-GmbH (Aushub- und Erdarbeiten</a:t>
            </a:r>
            <a:r>
              <a:rPr lang="de-DE" sz="1800" dirty="0" smtClean="0">
                <a:solidFill>
                  <a:prstClr val="black"/>
                </a:solidFill>
              </a:rPr>
              <a:t>)</a:t>
            </a:r>
          </a:p>
          <a:p>
            <a:pPr marL="2286000" lvl="5" indent="0">
              <a:buNone/>
            </a:pPr>
            <a:r>
              <a:rPr lang="de-DE" sz="1800" dirty="0" err="1" smtClean="0">
                <a:solidFill>
                  <a:prstClr val="black"/>
                </a:solidFill>
              </a:rPr>
              <a:t>Öcocolor</a:t>
            </a:r>
            <a:r>
              <a:rPr lang="de-DE" sz="1800" dirty="0" smtClean="0">
                <a:solidFill>
                  <a:prstClr val="black"/>
                </a:solidFill>
              </a:rPr>
              <a:t> GmbH &amp; Co. KG (Holzhackschnitzel für Fallschutz)</a:t>
            </a:r>
          </a:p>
          <a:p>
            <a:pPr marL="2286000" lvl="5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r>
              <a:rPr lang="de-DE" sz="1800" dirty="0" smtClean="0"/>
              <a:t>Helfer Fallschutz:       Klasse 4a, Kinder der </a:t>
            </a:r>
            <a:r>
              <a:rPr lang="de-DE" sz="1800" dirty="0" err="1" smtClean="0"/>
              <a:t>Schulkindbetreuung</a:t>
            </a:r>
            <a:r>
              <a:rPr lang="de-DE" sz="1800" dirty="0" smtClean="0"/>
              <a:t>, </a:t>
            </a:r>
          </a:p>
          <a:p>
            <a:pPr marL="2286000" lvl="5" indent="0">
              <a:buNone/>
            </a:pPr>
            <a:r>
              <a:rPr lang="de-DE" sz="1800" dirty="0">
                <a:solidFill>
                  <a:prstClr val="black"/>
                </a:solidFill>
              </a:rPr>
              <a:t>mobiles Einsatzkommando des </a:t>
            </a:r>
            <a:r>
              <a:rPr lang="de-DE" sz="1800" dirty="0" smtClean="0">
                <a:solidFill>
                  <a:prstClr val="black"/>
                </a:solidFill>
              </a:rPr>
              <a:t>Fördervereins</a:t>
            </a:r>
          </a:p>
          <a:p>
            <a:pPr marL="2286000" lvl="5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r>
              <a:rPr lang="de-DE" sz="1800" dirty="0" smtClean="0"/>
              <a:t>Sponsoren:	          Förderverein</a:t>
            </a:r>
            <a:br>
              <a:rPr lang="de-DE" sz="1800" dirty="0" smtClean="0"/>
            </a:br>
            <a:r>
              <a:rPr lang="de-DE" sz="1800" dirty="0" smtClean="0"/>
              <a:t>		          Schulelternbeirat </a:t>
            </a:r>
          </a:p>
          <a:p>
            <a:pPr marL="0" indent="0">
              <a:buNone/>
            </a:pPr>
            <a:r>
              <a:rPr lang="de-DE" sz="1800" dirty="0" smtClean="0"/>
              <a:t>		          AOK Gesundheitskasse</a:t>
            </a:r>
            <a:br>
              <a:rPr lang="de-DE" sz="1800" dirty="0" smtClean="0"/>
            </a:br>
            <a:r>
              <a:rPr lang="de-DE" sz="1800" dirty="0" smtClean="0"/>
              <a:t>		          GGV - Stadtwerke Groß-Gerau </a:t>
            </a:r>
            <a:r>
              <a:rPr lang="de-DE" sz="1800" dirty="0" err="1" smtClean="0"/>
              <a:t>Versorgungs</a:t>
            </a:r>
            <a:r>
              <a:rPr lang="de-DE" sz="1800" dirty="0" smtClean="0"/>
              <a:t> GmbH</a:t>
            </a:r>
            <a:br>
              <a:rPr lang="de-DE" sz="1800" dirty="0" smtClean="0"/>
            </a:br>
            <a:r>
              <a:rPr lang="de-DE" sz="1800" dirty="0" smtClean="0"/>
              <a:t>		          IKEA-Family-Stiftung</a:t>
            </a:r>
            <a:br>
              <a:rPr lang="de-DE" sz="1800" dirty="0" smtClean="0"/>
            </a:br>
            <a:r>
              <a:rPr lang="de-DE" sz="1800" dirty="0" smtClean="0"/>
              <a:t>		          ING-</a:t>
            </a:r>
            <a:r>
              <a:rPr lang="de-DE" sz="1800" dirty="0" err="1" smtClean="0"/>
              <a:t>DiBa</a:t>
            </a:r>
            <a:r>
              <a:rPr lang="de-DE" sz="1800" dirty="0" smtClean="0"/>
              <a:t> Bank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smtClean="0"/>
              <a:t>Unterstützt durch:      Kreis Groß-Gerau, Schul- und Gebäudeservice</a:t>
            </a:r>
            <a:br>
              <a:rPr lang="de-DE" sz="1800" dirty="0" smtClean="0"/>
            </a:br>
            <a:r>
              <a:rPr lang="de-DE" sz="1800" dirty="0" smtClean="0"/>
              <a:t>		</a:t>
            </a:r>
            <a:r>
              <a:rPr lang="de-DE" sz="1800" smtClean="0"/>
              <a:t>          Landschaftsarchitekt </a:t>
            </a:r>
            <a:r>
              <a:rPr lang="de-DE" sz="1800" dirty="0" smtClean="0"/>
              <a:t>Stefan </a:t>
            </a:r>
            <a:r>
              <a:rPr lang="de-DE" sz="1800" dirty="0" err="1" smtClean="0"/>
              <a:t>Schares</a:t>
            </a:r>
            <a:endParaRPr lang="de-DE" sz="1800" dirty="0" smtClean="0"/>
          </a:p>
          <a:p>
            <a:pPr marL="2286000" lvl="5" indent="0">
              <a:buNone/>
            </a:pPr>
            <a:endParaRPr lang="de-DE" sz="1800" dirty="0"/>
          </a:p>
          <a:p>
            <a:pPr marL="2286000" lvl="5" indent="0">
              <a:buNone/>
            </a:pPr>
            <a:endParaRPr lang="de-DE" sz="1800" dirty="0" smtClean="0"/>
          </a:p>
          <a:p>
            <a:pPr marL="2286000" lvl="5" indent="0">
              <a:buNone/>
            </a:pP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5746267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Bildschirmpräsentation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Die Bewegungslandschaft entsteht</vt:lpstr>
      <vt:lpstr>Jetzt fehlt noch der Fallschutz! </vt:lpstr>
      <vt:lpstr>5. März 2014   endlich zum Spielen freigegeben</vt:lpstr>
      <vt:lpstr>Wir danken allen Helfern und Sponsoren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Bewegungslandschaft entsteht</dc:title>
  <dc:creator>Martina</dc:creator>
  <cp:lastModifiedBy>Martina</cp:lastModifiedBy>
  <cp:revision>14</cp:revision>
  <dcterms:created xsi:type="dcterms:W3CDTF">2014-03-24T18:50:36Z</dcterms:created>
  <dcterms:modified xsi:type="dcterms:W3CDTF">2014-03-24T22:08:40Z</dcterms:modified>
</cp:coreProperties>
</file>