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7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0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66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2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3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69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56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68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52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1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A86C-4E8C-483A-8000-9C9C985BB2C3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CF8A-D465-4928-BC63-5FB8C6807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4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093"/>
            <a:ext cx="9144000" cy="1010543"/>
          </a:xfrm>
        </p:spPr>
        <p:txBody>
          <a:bodyPr/>
          <a:lstStyle/>
          <a:p>
            <a:r>
              <a:rPr lang="de-DE" b="1" dirty="0" smtClean="0"/>
              <a:t>Mosaikprojekt Grundschule Dornheim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2949846"/>
            <a:ext cx="4499992" cy="623170"/>
          </a:xfrm>
        </p:spPr>
        <p:txBody>
          <a:bodyPr>
            <a:norm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Alle 125 Kinder der Grundschule haben im Kunstunterricht ein Meereswesen aus Mosaiksteinen erschaffen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15976"/>
            <a:ext cx="2208246" cy="1656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1" y="1215976"/>
            <a:ext cx="1300402" cy="17338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291584" cy="32186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16016" y="4739675"/>
            <a:ext cx="4427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Dann gestaltete Frau Behrendt von der Mosaikwerkstatt mit ihren Helfern einen ganzen Tag lang die Meereswelt und platzierte die Kunstwerke der Kinder darauf  </a:t>
            </a:r>
            <a:endParaRPr lang="de-DE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000" y="116632"/>
            <a:ext cx="9001000" cy="634082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Und jetzt mussten „nur“ noch die Lücken mit passenden Mosaiksteinen ausgefüllt werden …</a:t>
            </a:r>
            <a:endParaRPr lang="de-DE" sz="18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1674186" cy="223224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1890210" cy="25202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47002"/>
            <a:ext cx="4435600" cy="3326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37" y="807554"/>
            <a:ext cx="1825935" cy="24345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84" y="4221088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Bis zu 6 Helfer konnten gleichzeitig am Mosaik mitpuzzeln. Und so sah die Wand nach 2 Tagen (= 14 Stunden Arbeitseinsatz) aus</a:t>
            </a:r>
          </a:p>
          <a:p>
            <a:r>
              <a:rPr lang="de-DE" sz="1600" dirty="0" smtClean="0"/>
              <a:t>– Wahnsinn!!!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671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Eigentlich fehlt gar nicht mehr so viel, aber es zieht sich dann doch ..</a:t>
            </a:r>
            <a:endParaRPr lang="de-DE" sz="18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552394" cy="266429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624403" cy="27183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09818" y="3233496"/>
            <a:ext cx="665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Tag 3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5840534" y="328085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Tag 4</a:t>
            </a:r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" y="3674826"/>
            <a:ext cx="4219576" cy="316468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44008" y="41490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Geschafft</a:t>
            </a:r>
            <a:r>
              <a:rPr lang="de-DE" sz="1400" dirty="0" smtClean="0"/>
              <a:t> – </a:t>
            </a:r>
          </a:p>
          <a:p>
            <a:r>
              <a:rPr lang="de-DE" sz="1400" dirty="0" smtClean="0"/>
              <a:t>Nach 5 Tagen wird endlich der allerletzte Stein eingefügt!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283968" y="63813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Tag 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9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Jetzt geht‘s noch ans Verfugen</a:t>
            </a:r>
            <a:endParaRPr lang="de-DE" sz="18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73703"/>
            <a:ext cx="3302496" cy="247687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552395" cy="26642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320335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Erst alles mit Fugenmörtel einschmieren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4860032" y="3214014"/>
            <a:ext cx="356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Und dann alles Überschüssige wieder mühsam abwischen und polieren</a:t>
            </a:r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2363"/>
            <a:ext cx="2160240" cy="288031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75856" y="45091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Fertig!!!</a:t>
            </a:r>
            <a:endParaRPr lang="de-DE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23042"/>
            <a:ext cx="3960440" cy="26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6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2086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4000" dirty="0" smtClean="0"/>
              <a:t>Wir danken allen Helfern und Sponsoren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 smtClean="0"/>
              <a:t>Projektkoordination: Förderverein Grundschule Dornheim</a:t>
            </a:r>
          </a:p>
          <a:p>
            <a:endParaRPr lang="de-DE" sz="1800" dirty="0" smtClean="0"/>
          </a:p>
          <a:p>
            <a:r>
              <a:rPr lang="de-DE" sz="1800" dirty="0" smtClean="0"/>
              <a:t>Beteiligte Firmen:      Mosaikwerkstatt Unikum, Traudel Behrendt</a:t>
            </a:r>
          </a:p>
          <a:p>
            <a:pPr marL="2286000" lvl="5" indent="0">
              <a:buNone/>
            </a:pPr>
            <a:r>
              <a:rPr lang="de-DE" sz="1800" dirty="0" smtClean="0">
                <a:solidFill>
                  <a:prstClr val="black"/>
                </a:solidFill>
              </a:rPr>
              <a:t>Otto Melk KG (Fliesenleger, Vorbereitung der Wand) </a:t>
            </a:r>
          </a:p>
          <a:p>
            <a:pPr marL="2286000" lvl="5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r>
              <a:rPr lang="de-DE" sz="1800" dirty="0" smtClean="0"/>
              <a:t>Helfer:	         Lehrer, </a:t>
            </a:r>
            <a:r>
              <a:rPr lang="de-DE" sz="1800" dirty="0" err="1" smtClean="0"/>
              <a:t>gaaaaanz</a:t>
            </a:r>
            <a:r>
              <a:rPr lang="de-DE" sz="1800" dirty="0" smtClean="0"/>
              <a:t> viele Eltern aller Jahrgangsstufen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 smtClean="0"/>
              <a:t>	         mobiles Einsatzkommando des Fördervereins </a:t>
            </a:r>
            <a:endParaRPr lang="de-DE" sz="1800" dirty="0" smtClean="0">
              <a:solidFill>
                <a:prstClr val="black"/>
              </a:solidFill>
            </a:endParaRPr>
          </a:p>
          <a:p>
            <a:pPr marL="2286000" lvl="5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r>
              <a:rPr lang="de-DE" sz="1800" dirty="0" smtClean="0"/>
              <a:t>Sponsoren:	          Förderverein</a:t>
            </a:r>
            <a:br>
              <a:rPr lang="de-DE" sz="1800" dirty="0" smtClean="0"/>
            </a:br>
            <a:r>
              <a:rPr lang="de-DE" sz="1800" dirty="0" smtClean="0"/>
              <a:t>		          Grundschule Dornheim (SGV-Mittel)</a:t>
            </a:r>
            <a:br>
              <a:rPr lang="de-DE" sz="1800" dirty="0" smtClean="0"/>
            </a:br>
            <a:r>
              <a:rPr lang="de-DE" sz="1800" dirty="0" smtClean="0"/>
              <a:t>		          Schulelternbeirat</a:t>
            </a:r>
            <a:br>
              <a:rPr lang="de-DE" sz="1800" dirty="0" smtClean="0"/>
            </a:br>
            <a:r>
              <a:rPr lang="de-DE" sz="1800" dirty="0" smtClean="0"/>
              <a:t>		          IKEA Family-Stiftung</a:t>
            </a:r>
          </a:p>
          <a:p>
            <a:endParaRPr lang="de-DE" sz="1800" dirty="0" smtClean="0"/>
          </a:p>
          <a:p>
            <a:r>
              <a:rPr lang="de-DE" sz="1800" dirty="0" smtClean="0"/>
              <a:t>Unterstützt durch:      Kreis Groß-Gerau, Schul- und Gebäudeservice</a:t>
            </a:r>
            <a:br>
              <a:rPr lang="de-DE" sz="1800" dirty="0" smtClean="0"/>
            </a:br>
            <a:r>
              <a:rPr lang="de-DE" sz="1800" dirty="0" smtClean="0"/>
              <a:t>		          </a:t>
            </a:r>
            <a:endParaRPr lang="de-DE" sz="1800" dirty="0"/>
          </a:p>
          <a:p>
            <a:pPr marL="2286000" lvl="5" indent="0">
              <a:buNone/>
            </a:pPr>
            <a:endParaRPr lang="de-DE" sz="1800" dirty="0" smtClean="0"/>
          </a:p>
          <a:p>
            <a:pPr marL="2286000" lvl="5" indent="0">
              <a:buNone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21563307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Bildschirmpräsentation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Mosaikprojekt Grundschule Dornheim</vt:lpstr>
      <vt:lpstr>Und jetzt mussten „nur“ noch die Lücken mit passenden Mosaiksteinen ausgefüllt werden …</vt:lpstr>
      <vt:lpstr>Eigentlich fehlt gar nicht mehr so viel, aber es zieht sich dann doch ..</vt:lpstr>
      <vt:lpstr>Jetzt geht‘s noch ans Verfugen</vt:lpstr>
      <vt:lpstr>PowerPoint-Präsentation</vt:lpstr>
      <vt:lpstr>Wir danken allen Helfern und Sponsoren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Mosaikprojekt Grundschule Dornheim</dc:title>
  <dc:creator>Martina</dc:creator>
  <cp:lastModifiedBy>Martina</cp:lastModifiedBy>
  <cp:revision>14</cp:revision>
  <dcterms:created xsi:type="dcterms:W3CDTF">2013-12-17T18:55:55Z</dcterms:created>
  <dcterms:modified xsi:type="dcterms:W3CDTF">2014-03-24T22:12:34Z</dcterms:modified>
</cp:coreProperties>
</file>